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"/>
  </p:notesMasterIdLst>
  <p:sldIdLst>
    <p:sldId id="278" r:id="rId2"/>
    <p:sldId id="277" r:id="rId3"/>
    <p:sldId id="285" r:id="rId4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3C6B732-2E42-2042-9D2C-532E8F4348D6}" v="7" dt="2019-10-24T16:01:31.65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4696"/>
  </p:normalViewPr>
  <p:slideViewPr>
    <p:cSldViewPr snapToGrid="0" snapToObjects="1">
      <p:cViewPr varScale="1">
        <p:scale>
          <a:sx n="111" d="100"/>
          <a:sy n="111" d="100"/>
        </p:scale>
        <p:origin x="63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notesMaster" Target="notesMasters/notesMaster1.xml"/><Relationship Id="rId10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a Sigtermans | Nieuwkomersklas" userId="ddb2326d-f0dd-47be-ae37-98a800dbe2a1" providerId="ADAL" clId="{B564D138-94D6-B040-978C-EFCD2F1F7177}"/>
    <pc:docChg chg="custSel delSld">
      <pc:chgData name="Anna Sigtermans | Nieuwkomersklas" userId="ddb2326d-f0dd-47be-ae37-98a800dbe2a1" providerId="ADAL" clId="{B564D138-94D6-B040-978C-EFCD2F1F7177}" dt="2019-10-24T18:56:25.924" v="1" actId="2696"/>
      <pc:docMkLst>
        <pc:docMk/>
      </pc:docMkLst>
      <pc:sldChg chg="del">
        <pc:chgData name="Anna Sigtermans | Nieuwkomersklas" userId="ddb2326d-f0dd-47be-ae37-98a800dbe2a1" providerId="ADAL" clId="{B564D138-94D6-B040-978C-EFCD2F1F7177}" dt="2019-10-24T18:56:25.924" v="1" actId="2696"/>
        <pc:sldMkLst>
          <pc:docMk/>
          <pc:sldMk cId="2365653035" sldId="279"/>
        </pc:sldMkLst>
      </pc:sldChg>
      <pc:sldChg chg="del">
        <pc:chgData name="Anna Sigtermans | Nieuwkomersklas" userId="ddb2326d-f0dd-47be-ae37-98a800dbe2a1" providerId="ADAL" clId="{B564D138-94D6-B040-978C-EFCD2F1F7177}" dt="2019-10-24T18:56:25.883" v="0" actId="2696"/>
        <pc:sldMkLst>
          <pc:docMk/>
          <pc:sldMk cId="3752241450" sldId="28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9956AC-5862-484B-BD6F-F3B726CBF10E}" type="datetimeFigureOut">
              <a:rPr lang="nl-NL" smtClean="0"/>
              <a:t>24-10-19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1E7D4E-FE24-384B-9C9C-4AF097FBDE9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897851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jdelijke aanduiding voor dia-afbeelding 1">
            <a:extLst>
              <a:ext uri="{FF2B5EF4-FFF2-40B4-BE49-F238E27FC236}">
                <a16:creationId xmlns:a16="http://schemas.microsoft.com/office/drawing/2014/main" id="{1F1FB9B0-9A69-0640-B72C-5DBD763612A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6" name="Tijdelijke aanduiding voor notities 2">
            <a:extLst>
              <a:ext uri="{FF2B5EF4-FFF2-40B4-BE49-F238E27FC236}">
                <a16:creationId xmlns:a16="http://schemas.microsoft.com/office/drawing/2014/main" id="{3FE721B8-3FB3-8243-BE41-CA81EBBB129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9123713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70E765-C499-0947-B7CA-A6D0DF8C0D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75741F8-2BF3-1444-952D-FEDE52F935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2B1C3C5-4FEE-154F-9D4F-A94EF2178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5098E-84B5-704C-B301-6E7BCBB96A25}" type="datetimeFigureOut">
              <a:rPr lang="nl-NL" smtClean="0"/>
              <a:t>24-10-19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837CB81-F29C-6540-8D0B-9DA4D4B4F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5D315DC-441D-B948-8DD7-78ACF1769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395A6-E760-5444-BC9F-6DCA008EE4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60325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BC9F92-5F7E-6246-B94E-CF984F82D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29CA1C76-2E86-AA4C-BD5A-AA6F5F2BD7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45B5D2F-2D52-154B-8889-B09FDD81E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5098E-84B5-704C-B301-6E7BCBB96A25}" type="datetimeFigureOut">
              <a:rPr lang="nl-NL" smtClean="0"/>
              <a:t>24-10-19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6BE4022-0379-414E-9087-3DF619295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017B8BF-7DFA-7A4D-B90C-8C12C318A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395A6-E760-5444-BC9F-6DCA008EE4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470535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E1BFCF63-A8B3-1547-9633-F01E78C417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7D79D1DC-639E-1F49-89AF-C9B9C880AA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284F1A3-4616-FD41-8AFD-92C3D4607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5098E-84B5-704C-B301-6E7BCBB96A25}" type="datetimeFigureOut">
              <a:rPr lang="nl-NL" smtClean="0"/>
              <a:t>24-10-19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39FD376-BC8F-254E-9FF1-B9EDFAA02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AA14100-3A7B-9D4F-AF22-BB5256DBD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395A6-E760-5444-BC9F-6DCA008EE4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04652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1EA7A8-DBC4-2042-8509-B6EE72BE8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C4AD933-788C-AC4E-952F-01E4A193A4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6274A79-3AF2-1F48-AC8D-DC3A5C818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5098E-84B5-704C-B301-6E7BCBB96A25}" type="datetimeFigureOut">
              <a:rPr lang="nl-NL" smtClean="0"/>
              <a:t>24-10-19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AD97CF7-8A3D-0F4B-BB58-905F0F88A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7B85BB4-BB00-EC49-8297-B2D0B2B62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395A6-E760-5444-BC9F-6DCA008EE4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58029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0FBE50-CBD8-0F42-B1A0-92BADB840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A0AEE17-9C78-754B-B963-C31B13377E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4BA742E-821A-2546-A29D-8F13F293A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5098E-84B5-704C-B301-6E7BCBB96A25}" type="datetimeFigureOut">
              <a:rPr lang="nl-NL" smtClean="0"/>
              <a:t>24-10-19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D3FED73-5C34-AA42-9669-D393F9DAD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999B4FF-C81C-184F-9D45-8146DDC16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395A6-E760-5444-BC9F-6DCA008EE4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392976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F4E613-D640-8F4A-A8CA-02DD0A8D9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A414868-2048-6C4F-95B4-432B1D885A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17652D54-3B82-C94E-88E6-C5C463A931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CB5AB2F-F0A3-AF4F-B0B0-5046BB21E2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5098E-84B5-704C-B301-6E7BCBB96A25}" type="datetimeFigureOut">
              <a:rPr lang="nl-NL" smtClean="0"/>
              <a:t>24-10-19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DC439AB-EA2A-1A45-ACDB-E2D00269F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8FB75BD-4D42-3C45-BF38-0CAB47031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395A6-E760-5444-BC9F-6DCA008EE4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20127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F94584-9A3A-9349-92F9-7ADE60E84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44EABC7-6570-2A4A-8228-E0D218D664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CED181E3-752F-C845-A80B-D57BDC3CB5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4C63DB16-4CD2-7041-9E99-DF2EA175F8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F9C504B-BED6-8B43-B14B-DC17BA41EB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C8E94B48-D7BD-2B47-BD4E-00D3C703B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5098E-84B5-704C-B301-6E7BCBB96A25}" type="datetimeFigureOut">
              <a:rPr lang="nl-NL" smtClean="0"/>
              <a:t>24-10-19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879662D5-DB93-8B4E-BD30-2296DE0D4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27959D1B-E3D3-F644-B11B-750080BA1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395A6-E760-5444-BC9F-6DCA008EE4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4709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932E50-7792-5B43-9354-B5F5F04850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EC5BB443-7766-E445-86E5-5AC74B76E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5098E-84B5-704C-B301-6E7BCBB96A25}" type="datetimeFigureOut">
              <a:rPr lang="nl-NL" smtClean="0"/>
              <a:t>24-10-19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DD5482CC-DE12-D846-B7FC-65FC25EAF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3B5B13F0-AEDC-2C49-913A-77F8C9A04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395A6-E760-5444-BC9F-6DCA008EE4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880862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EA7B49E8-FCA0-E040-AE79-54CED0C27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5098E-84B5-704C-B301-6E7BCBB96A25}" type="datetimeFigureOut">
              <a:rPr lang="nl-NL" smtClean="0"/>
              <a:t>24-10-19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4D50960A-8AF7-784F-A9A6-B997FBA1B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D655CB9-6A5C-214D-A516-151F12429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395A6-E760-5444-BC9F-6DCA008EE4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32153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F2BE49-C79A-B34A-B63C-5B374354B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34D1CCF-A537-2B4B-AC36-3C7298A20C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D9B2448-552F-3D4B-9C29-FDBA09CF0B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17ABB7C-1BB3-4E4A-A50C-CA9B0166E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5098E-84B5-704C-B301-6E7BCBB96A25}" type="datetimeFigureOut">
              <a:rPr lang="nl-NL" smtClean="0"/>
              <a:t>24-10-19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1209223-9B0F-264D-816C-F6028F993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F7E5A7B-5D25-374B-8842-FA0507343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395A6-E760-5444-BC9F-6DCA008EE4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50266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A1A498-10A2-DE41-B76B-E6DE30ECA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400AD38F-9C3F-CB43-9B82-A7E2F37DB7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FBAB242-4803-C743-AFB6-9F6003C392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49B9376-DD4B-FD4E-900B-9DA2012563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5098E-84B5-704C-B301-6E7BCBB96A25}" type="datetimeFigureOut">
              <a:rPr lang="nl-NL" smtClean="0"/>
              <a:t>24-10-19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1AB5D5C-DCD7-C24B-A7F9-31654A7B3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1E58954-0F8C-514D-8770-32000E2BB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395A6-E760-5444-BC9F-6DCA008EE4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47206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1C6B0AB6-26AA-E246-9A2F-5634739E7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3707931-1261-6C48-BF25-C89710EC33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8218822-C5AD-2644-917A-6B323CB7E9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25098E-84B5-704C-B301-6E7BCBB96A25}" type="datetimeFigureOut">
              <a:rPr lang="nl-NL" smtClean="0"/>
              <a:t>24-10-19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DE368B1-433C-F34F-B82F-3E2E22A6F2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121F34B-551D-754A-A787-D799A89EEF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395A6-E760-5444-BC9F-6DCA008EE4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17671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tiff"/><Relationship Id="rId5" Type="http://schemas.openxmlformats.org/officeDocument/2006/relationships/image" Target="../media/image10.jpeg"/><Relationship Id="rId4" Type="http://schemas.openxmlformats.org/officeDocument/2006/relationships/image" Target="../media/image9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437833BA-ACA4-F342-AD4D-6CD634AC7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Rezulto Onderwijsadvies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5FB5082-6B63-1D44-B795-3BD2BF80A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06EC3D-2CB1-5D48-95A1-3A294B017057}" type="slidenum">
              <a:rPr lang="nl-NL" smtClean="0"/>
              <a:pPr>
                <a:defRPr/>
              </a:pPr>
              <a:t>1</a:t>
            </a:fld>
            <a:endParaRPr lang="nl-NL"/>
          </a:p>
        </p:txBody>
      </p:sp>
      <p:pic>
        <p:nvPicPr>
          <p:cNvPr id="17411" name="Afbeelding 5">
            <a:extLst>
              <a:ext uri="{FF2B5EF4-FFF2-40B4-BE49-F238E27FC236}">
                <a16:creationId xmlns:a16="http://schemas.microsoft.com/office/drawing/2014/main" id="{B05BFA13-4FF5-424D-9DE2-B21EC71BFF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087"/>
          <a:stretch>
            <a:fillRect/>
          </a:stretch>
        </p:blipFill>
        <p:spPr bwMode="auto">
          <a:xfrm>
            <a:off x="4876913" y="5497059"/>
            <a:ext cx="3031518" cy="1216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Ondertitel 2">
            <a:extLst>
              <a:ext uri="{FF2B5EF4-FFF2-40B4-BE49-F238E27FC236}">
                <a16:creationId xmlns:a16="http://schemas.microsoft.com/office/drawing/2014/main" id="{589CD141-5687-464F-9B5E-B2495FE0D6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2192" y="3030079"/>
            <a:ext cx="4448628" cy="519895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06475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03238" defTabSz="1006475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006475" defTabSz="1006475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11300" defTabSz="1006475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14538" defTabSz="1006475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71738" defTabSz="1006475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28938" defTabSz="1006475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86138" defTabSz="1006475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43338" defTabSz="1006475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nl-NL" altLang="nl-NL" sz="2903" b="1">
                <a:solidFill>
                  <a:schemeClr val="bg1"/>
                </a:solidFill>
              </a:rPr>
              <a:t>het lieveheersbeestje</a:t>
            </a:r>
          </a:p>
        </p:txBody>
      </p:sp>
      <p:sp>
        <p:nvSpPr>
          <p:cNvPr id="8" name="Ovaal 7">
            <a:extLst>
              <a:ext uri="{FF2B5EF4-FFF2-40B4-BE49-F238E27FC236}">
                <a16:creationId xmlns:a16="http://schemas.microsoft.com/office/drawing/2014/main" id="{0BA7B29D-1457-7449-87A7-7BDE615147CE}"/>
              </a:ext>
            </a:extLst>
          </p:cNvPr>
          <p:cNvSpPr/>
          <p:nvPr/>
        </p:nvSpPr>
        <p:spPr>
          <a:xfrm>
            <a:off x="4112192" y="3066083"/>
            <a:ext cx="488212" cy="44644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 sz="1633" dirty="0"/>
          </a:p>
        </p:txBody>
      </p: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35CAA39C-7410-294D-A0DC-7042CBB783EC}"/>
              </a:ext>
            </a:extLst>
          </p:cNvPr>
          <p:cNvCxnSpPr>
            <a:cxnSpLocks/>
            <a:stCxn id="17412" idx="0"/>
          </p:cNvCxnSpPr>
          <p:nvPr/>
        </p:nvCxnSpPr>
        <p:spPr>
          <a:xfrm flipH="1" flipV="1">
            <a:off x="6335785" y="1598569"/>
            <a:ext cx="0" cy="143151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ndertitel 2">
            <a:extLst>
              <a:ext uri="{FF2B5EF4-FFF2-40B4-BE49-F238E27FC236}">
                <a16:creationId xmlns:a16="http://schemas.microsoft.com/office/drawing/2014/main" id="{276FD369-8711-0341-B638-18A24C629E38}"/>
              </a:ext>
            </a:extLst>
          </p:cNvPr>
          <p:cNvSpPr txBox="1">
            <a:spLocks/>
          </p:cNvSpPr>
          <p:nvPr/>
        </p:nvSpPr>
        <p:spPr bwMode="auto">
          <a:xfrm>
            <a:off x="4486632" y="1111797"/>
            <a:ext cx="3812081" cy="41620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>
            <a:normAutofit lnSpcReduction="10000"/>
          </a:bodyPr>
          <a:lstStyle>
            <a:lvl1pPr marL="0" indent="0" algn="ctr" defTabSz="1006475" rtl="0" eaLnBrk="0" fontAlgn="base" hangingPunct="0">
              <a:lnSpc>
                <a:spcPct val="90000"/>
              </a:lnSpc>
              <a:spcBef>
                <a:spcPts val="1100"/>
              </a:spcBef>
              <a:spcAft>
                <a:spcPct val="0"/>
              </a:spcAft>
              <a:buFont typeface="Arial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6475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6475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6475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6475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6" eaLnBrk="1" fontAlgn="auto" hangingPunct="1">
              <a:spcBef>
                <a:spcPts val="1000"/>
              </a:spcBef>
              <a:spcAft>
                <a:spcPts val="0"/>
              </a:spcAft>
              <a:defRPr/>
            </a:pPr>
            <a:r>
              <a:rPr lang="nl-NL" sz="2400" b="1" dirty="0"/>
              <a:t>rood met zwarte stippen </a:t>
            </a:r>
          </a:p>
        </p:txBody>
      </p:sp>
      <p:pic>
        <p:nvPicPr>
          <p:cNvPr id="17416" name="Afbeelding 13">
            <a:extLst>
              <a:ext uri="{FF2B5EF4-FFF2-40B4-BE49-F238E27FC236}">
                <a16:creationId xmlns:a16="http://schemas.microsoft.com/office/drawing/2014/main" id="{964FCB5D-E076-5D48-B994-051EBEE5BC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45" t="24300" r="29065" b="31625"/>
          <a:stretch>
            <a:fillRect/>
          </a:stretch>
        </p:blipFill>
        <p:spPr bwMode="auto">
          <a:xfrm rot="16200000">
            <a:off x="5982228" y="-467329"/>
            <a:ext cx="996585" cy="2069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Rechte verbindingslijn 15">
            <a:extLst>
              <a:ext uri="{FF2B5EF4-FFF2-40B4-BE49-F238E27FC236}">
                <a16:creationId xmlns:a16="http://schemas.microsoft.com/office/drawing/2014/main" id="{52AF5D14-DF01-D144-988E-C6E30E144B67}"/>
              </a:ext>
            </a:extLst>
          </p:cNvPr>
          <p:cNvCxnSpPr>
            <a:cxnSpLocks/>
          </p:cNvCxnSpPr>
          <p:nvPr/>
        </p:nvCxnSpPr>
        <p:spPr>
          <a:xfrm flipH="1" flipV="1">
            <a:off x="3003275" y="1805950"/>
            <a:ext cx="2569230" cy="1182365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ndertitel 2">
            <a:extLst>
              <a:ext uri="{FF2B5EF4-FFF2-40B4-BE49-F238E27FC236}">
                <a16:creationId xmlns:a16="http://schemas.microsoft.com/office/drawing/2014/main" id="{FECE147C-CF17-9A42-BA07-5C207C458EA7}"/>
              </a:ext>
            </a:extLst>
          </p:cNvPr>
          <p:cNvSpPr txBox="1">
            <a:spLocks/>
          </p:cNvSpPr>
          <p:nvPr/>
        </p:nvSpPr>
        <p:spPr bwMode="auto">
          <a:xfrm>
            <a:off x="1567445" y="1309099"/>
            <a:ext cx="2350327" cy="416203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>
            <a:normAutofit lnSpcReduction="10000"/>
          </a:bodyPr>
          <a:lstStyle>
            <a:lvl1pPr marL="0" indent="0" algn="ctr" defTabSz="1006475" rtl="0" eaLnBrk="0" fontAlgn="base" hangingPunct="0">
              <a:lnSpc>
                <a:spcPct val="90000"/>
              </a:lnSpc>
              <a:spcBef>
                <a:spcPts val="1100"/>
              </a:spcBef>
              <a:spcAft>
                <a:spcPct val="0"/>
              </a:spcAft>
              <a:buFont typeface="Arial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6475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6475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6475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6475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6" eaLnBrk="1" fontAlgn="auto" hangingPunct="1">
              <a:spcBef>
                <a:spcPts val="1000"/>
              </a:spcBef>
              <a:spcAft>
                <a:spcPts val="0"/>
              </a:spcAft>
              <a:defRPr/>
            </a:pPr>
            <a:r>
              <a:rPr lang="nl-NL" sz="2400" b="1" dirty="0"/>
              <a:t>het rugschild</a:t>
            </a:r>
          </a:p>
        </p:txBody>
      </p:sp>
      <p:sp>
        <p:nvSpPr>
          <p:cNvPr id="18" name="Ondertitel 2">
            <a:extLst>
              <a:ext uri="{FF2B5EF4-FFF2-40B4-BE49-F238E27FC236}">
                <a16:creationId xmlns:a16="http://schemas.microsoft.com/office/drawing/2014/main" id="{DC738D68-0816-074C-A07A-EE535711D2C1}"/>
              </a:ext>
            </a:extLst>
          </p:cNvPr>
          <p:cNvSpPr txBox="1">
            <a:spLocks/>
          </p:cNvSpPr>
          <p:nvPr/>
        </p:nvSpPr>
        <p:spPr bwMode="auto">
          <a:xfrm>
            <a:off x="7515270" y="1666256"/>
            <a:ext cx="2350327" cy="416203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>
            <a:normAutofit lnSpcReduction="10000"/>
          </a:bodyPr>
          <a:lstStyle>
            <a:lvl1pPr marL="0" indent="0" algn="ctr" defTabSz="1006475" rtl="0" eaLnBrk="0" fontAlgn="base" hangingPunct="0">
              <a:lnSpc>
                <a:spcPct val="90000"/>
              </a:lnSpc>
              <a:spcBef>
                <a:spcPts val="1100"/>
              </a:spcBef>
              <a:spcAft>
                <a:spcPct val="0"/>
              </a:spcAft>
              <a:buFont typeface="Arial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6475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6475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6475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6475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6" eaLnBrk="1" fontAlgn="auto" hangingPunct="1">
              <a:spcBef>
                <a:spcPts val="1000"/>
              </a:spcBef>
              <a:spcAft>
                <a:spcPts val="0"/>
              </a:spcAft>
              <a:defRPr/>
            </a:pPr>
            <a:r>
              <a:rPr lang="nl-NL" sz="2400" b="1" dirty="0"/>
              <a:t>de vleugels</a:t>
            </a:r>
          </a:p>
        </p:txBody>
      </p:sp>
      <p:pic>
        <p:nvPicPr>
          <p:cNvPr id="17420" name="Afbeelding 18">
            <a:extLst>
              <a:ext uri="{FF2B5EF4-FFF2-40B4-BE49-F238E27FC236}">
                <a16:creationId xmlns:a16="http://schemas.microsoft.com/office/drawing/2014/main" id="{E94DD5F9-2767-5544-8BCA-86E4FF927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907321" y="116653"/>
            <a:ext cx="1431510" cy="1371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Ovaal 21">
            <a:extLst>
              <a:ext uri="{FF2B5EF4-FFF2-40B4-BE49-F238E27FC236}">
                <a16:creationId xmlns:a16="http://schemas.microsoft.com/office/drawing/2014/main" id="{89A58FE8-3201-F14A-817E-2114753743B9}"/>
              </a:ext>
            </a:extLst>
          </p:cNvPr>
          <p:cNvSpPr/>
          <p:nvPr/>
        </p:nvSpPr>
        <p:spPr>
          <a:xfrm>
            <a:off x="2149266" y="463730"/>
            <a:ext cx="879932" cy="648068"/>
          </a:xfrm>
          <a:prstGeom prst="ellipse">
            <a:avLst/>
          </a:prstGeom>
          <a:noFill/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nl-NL" sz="1633"/>
          </a:p>
        </p:txBody>
      </p:sp>
      <p:cxnSp>
        <p:nvCxnSpPr>
          <p:cNvPr id="24" name="Rechte verbindingslijn 23">
            <a:extLst>
              <a:ext uri="{FF2B5EF4-FFF2-40B4-BE49-F238E27FC236}">
                <a16:creationId xmlns:a16="http://schemas.microsoft.com/office/drawing/2014/main" id="{ECC69D4E-3A36-4841-99D2-044B07EE2F66}"/>
              </a:ext>
            </a:extLst>
          </p:cNvPr>
          <p:cNvCxnSpPr>
            <a:cxnSpLocks/>
          </p:cNvCxnSpPr>
          <p:nvPr/>
        </p:nvCxnSpPr>
        <p:spPr>
          <a:xfrm flipV="1">
            <a:off x="6865761" y="2117023"/>
            <a:ext cx="1695058" cy="904415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423" name="Afbeelding 24">
            <a:extLst>
              <a:ext uri="{FF2B5EF4-FFF2-40B4-BE49-F238E27FC236}">
                <a16:creationId xmlns:a16="http://schemas.microsoft.com/office/drawing/2014/main" id="{57EEFC93-BF15-744E-90D9-0B9F0F1BC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69" t="20442" r="26048" b="40396"/>
          <a:stretch>
            <a:fillRect/>
          </a:stretch>
        </p:blipFill>
        <p:spPr bwMode="auto">
          <a:xfrm>
            <a:off x="8583862" y="31684"/>
            <a:ext cx="2140065" cy="154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7" name="Rechte verbindingslijn 26">
            <a:extLst>
              <a:ext uri="{FF2B5EF4-FFF2-40B4-BE49-F238E27FC236}">
                <a16:creationId xmlns:a16="http://schemas.microsoft.com/office/drawing/2014/main" id="{F4937D0D-18FF-0C48-B902-647A7C5C497B}"/>
              </a:ext>
            </a:extLst>
          </p:cNvPr>
          <p:cNvCxnSpPr>
            <a:cxnSpLocks/>
            <a:stCxn id="17412" idx="2"/>
          </p:cNvCxnSpPr>
          <p:nvPr/>
        </p:nvCxnSpPr>
        <p:spPr>
          <a:xfrm>
            <a:off x="6335785" y="3549974"/>
            <a:ext cx="0" cy="1260132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ndertitel 2">
            <a:extLst>
              <a:ext uri="{FF2B5EF4-FFF2-40B4-BE49-F238E27FC236}">
                <a16:creationId xmlns:a16="http://schemas.microsoft.com/office/drawing/2014/main" id="{D6ECAC94-6BC9-524E-9C41-80AEBBAD0C04}"/>
              </a:ext>
            </a:extLst>
          </p:cNvPr>
          <p:cNvSpPr txBox="1">
            <a:spLocks/>
          </p:cNvSpPr>
          <p:nvPr/>
        </p:nvSpPr>
        <p:spPr bwMode="auto">
          <a:xfrm>
            <a:off x="5218228" y="4913796"/>
            <a:ext cx="2350327" cy="41620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>
            <a:normAutofit lnSpcReduction="10000"/>
          </a:bodyPr>
          <a:lstStyle>
            <a:lvl1pPr marL="0" indent="0" algn="ctr" defTabSz="1006475" rtl="0" eaLnBrk="0" fontAlgn="base" hangingPunct="0">
              <a:lnSpc>
                <a:spcPct val="90000"/>
              </a:lnSpc>
              <a:spcBef>
                <a:spcPts val="1100"/>
              </a:spcBef>
              <a:spcAft>
                <a:spcPct val="0"/>
              </a:spcAft>
              <a:buFont typeface="Arial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6475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6475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6475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6475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6" eaLnBrk="1" fontAlgn="auto" hangingPunct="1">
              <a:spcBef>
                <a:spcPts val="1000"/>
              </a:spcBef>
              <a:spcAft>
                <a:spcPts val="0"/>
              </a:spcAft>
              <a:defRPr/>
            </a:pPr>
            <a:r>
              <a:rPr lang="nl-NL" sz="2400" b="1" dirty="0"/>
              <a:t>de voelsprieten</a:t>
            </a:r>
          </a:p>
        </p:txBody>
      </p:sp>
      <p:cxnSp>
        <p:nvCxnSpPr>
          <p:cNvPr id="31" name="Rechte verbindingslijn met pijl 30">
            <a:extLst>
              <a:ext uri="{FF2B5EF4-FFF2-40B4-BE49-F238E27FC236}">
                <a16:creationId xmlns:a16="http://schemas.microsoft.com/office/drawing/2014/main" id="{D0A22593-AB75-9B4D-8BFA-B1C41978FF08}"/>
              </a:ext>
            </a:extLst>
          </p:cNvPr>
          <p:cNvCxnSpPr>
            <a:cxnSpLocks/>
          </p:cNvCxnSpPr>
          <p:nvPr/>
        </p:nvCxnSpPr>
        <p:spPr>
          <a:xfrm flipV="1">
            <a:off x="5039650" y="5672757"/>
            <a:ext cx="757520" cy="16417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Rechte verbindingslijn met pijl 32">
            <a:extLst>
              <a:ext uri="{FF2B5EF4-FFF2-40B4-BE49-F238E27FC236}">
                <a16:creationId xmlns:a16="http://schemas.microsoft.com/office/drawing/2014/main" id="{2B2ABE75-176D-3949-BC3C-ABD3851A408D}"/>
              </a:ext>
            </a:extLst>
          </p:cNvPr>
          <p:cNvCxnSpPr>
            <a:cxnSpLocks/>
          </p:cNvCxnSpPr>
          <p:nvPr/>
        </p:nvCxnSpPr>
        <p:spPr>
          <a:xfrm flipH="1" flipV="1">
            <a:off x="6913287" y="5583467"/>
            <a:ext cx="959141" cy="17857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ndertitel 2">
            <a:extLst>
              <a:ext uri="{FF2B5EF4-FFF2-40B4-BE49-F238E27FC236}">
                <a16:creationId xmlns:a16="http://schemas.microsoft.com/office/drawing/2014/main" id="{68E8AA12-0BB4-1A4C-9A32-B946A44104A4}"/>
              </a:ext>
            </a:extLst>
          </p:cNvPr>
          <p:cNvSpPr txBox="1">
            <a:spLocks/>
          </p:cNvSpPr>
          <p:nvPr/>
        </p:nvSpPr>
        <p:spPr bwMode="auto">
          <a:xfrm>
            <a:off x="8354877" y="4536477"/>
            <a:ext cx="2350327" cy="41620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>
            <a:normAutofit lnSpcReduction="10000"/>
          </a:bodyPr>
          <a:lstStyle>
            <a:lvl1pPr marL="0" indent="0" algn="ctr" defTabSz="1006475" rtl="0" eaLnBrk="0" fontAlgn="base" hangingPunct="0">
              <a:lnSpc>
                <a:spcPct val="90000"/>
              </a:lnSpc>
              <a:spcBef>
                <a:spcPts val="1100"/>
              </a:spcBef>
              <a:spcAft>
                <a:spcPct val="0"/>
              </a:spcAft>
              <a:buFont typeface="Arial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6475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6475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6475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6475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6" eaLnBrk="1" fontAlgn="auto" hangingPunct="1">
              <a:spcBef>
                <a:spcPts val="1000"/>
              </a:spcBef>
              <a:spcAft>
                <a:spcPts val="0"/>
              </a:spcAft>
              <a:defRPr/>
            </a:pPr>
            <a:r>
              <a:rPr lang="nl-NL" sz="2400" b="1" dirty="0"/>
              <a:t>het insect</a:t>
            </a:r>
          </a:p>
        </p:txBody>
      </p:sp>
      <p:sp>
        <p:nvSpPr>
          <p:cNvPr id="38" name="Ondertitel 2">
            <a:extLst>
              <a:ext uri="{FF2B5EF4-FFF2-40B4-BE49-F238E27FC236}">
                <a16:creationId xmlns:a16="http://schemas.microsoft.com/office/drawing/2014/main" id="{1251A821-0939-3A4B-AD29-88161BC9E64B}"/>
              </a:ext>
            </a:extLst>
          </p:cNvPr>
          <p:cNvSpPr txBox="1">
            <a:spLocks/>
          </p:cNvSpPr>
          <p:nvPr/>
        </p:nvSpPr>
        <p:spPr bwMode="auto">
          <a:xfrm>
            <a:off x="1937564" y="4314694"/>
            <a:ext cx="2350327" cy="41620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>
            <a:normAutofit lnSpcReduction="10000"/>
          </a:bodyPr>
          <a:lstStyle>
            <a:lvl1pPr marL="0" indent="0" algn="ctr" defTabSz="1006475" rtl="0" eaLnBrk="0" fontAlgn="base" hangingPunct="0">
              <a:lnSpc>
                <a:spcPct val="90000"/>
              </a:lnSpc>
              <a:spcBef>
                <a:spcPts val="1100"/>
              </a:spcBef>
              <a:spcAft>
                <a:spcPct val="0"/>
              </a:spcAft>
              <a:buFont typeface="Arial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6475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6475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6475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6475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6" eaLnBrk="1" fontAlgn="auto" hangingPunct="1">
              <a:spcBef>
                <a:spcPts val="1000"/>
              </a:spcBef>
              <a:spcAft>
                <a:spcPts val="0"/>
              </a:spcAft>
              <a:defRPr/>
            </a:pPr>
            <a:r>
              <a:rPr lang="nl-NL" sz="2400" b="1" dirty="0"/>
              <a:t>het lichaam</a:t>
            </a:r>
          </a:p>
        </p:txBody>
      </p:sp>
      <p:sp>
        <p:nvSpPr>
          <p:cNvPr id="39" name="Ovaal 38">
            <a:extLst>
              <a:ext uri="{FF2B5EF4-FFF2-40B4-BE49-F238E27FC236}">
                <a16:creationId xmlns:a16="http://schemas.microsoft.com/office/drawing/2014/main" id="{FBBAECC5-F5F5-4446-8416-14AF62552D19}"/>
              </a:ext>
            </a:extLst>
          </p:cNvPr>
          <p:cNvSpPr/>
          <p:nvPr/>
        </p:nvSpPr>
        <p:spPr>
          <a:xfrm>
            <a:off x="2022533" y="4396782"/>
            <a:ext cx="253467" cy="25346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 sz="1633" dirty="0"/>
          </a:p>
        </p:txBody>
      </p:sp>
      <p:sp>
        <p:nvSpPr>
          <p:cNvPr id="41" name="Ovaal 40">
            <a:extLst>
              <a:ext uri="{FF2B5EF4-FFF2-40B4-BE49-F238E27FC236}">
                <a16:creationId xmlns:a16="http://schemas.microsoft.com/office/drawing/2014/main" id="{1C019EBC-958F-434F-88BE-4152CE2206AC}"/>
              </a:ext>
            </a:extLst>
          </p:cNvPr>
          <p:cNvSpPr/>
          <p:nvPr/>
        </p:nvSpPr>
        <p:spPr>
          <a:xfrm>
            <a:off x="8560819" y="4604165"/>
            <a:ext cx="252026" cy="25490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 sz="1633" dirty="0"/>
          </a:p>
        </p:txBody>
      </p:sp>
      <p:pic>
        <p:nvPicPr>
          <p:cNvPr id="17432" name="Afbeelding 41">
            <a:extLst>
              <a:ext uri="{FF2B5EF4-FFF2-40B4-BE49-F238E27FC236}">
                <a16:creationId xmlns:a16="http://schemas.microsoft.com/office/drawing/2014/main" id="{35597610-87A0-D04F-9F0D-05E3F8D9B7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8244" y="5020368"/>
            <a:ext cx="2370489" cy="1601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33" name="Afbeelding 42">
            <a:extLst>
              <a:ext uri="{FF2B5EF4-FFF2-40B4-BE49-F238E27FC236}">
                <a16:creationId xmlns:a16="http://schemas.microsoft.com/office/drawing/2014/main" id="{C9E08BF9-7E29-5A4E-9C31-B42575D29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335766" y="4764741"/>
            <a:ext cx="1898119" cy="1816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Ovaal 43">
            <a:extLst>
              <a:ext uri="{FF2B5EF4-FFF2-40B4-BE49-F238E27FC236}">
                <a16:creationId xmlns:a16="http://schemas.microsoft.com/office/drawing/2014/main" id="{0CD7FC47-5DE5-DA41-9462-A521BD333CC3}"/>
              </a:ext>
            </a:extLst>
          </p:cNvPr>
          <p:cNvSpPr/>
          <p:nvPr/>
        </p:nvSpPr>
        <p:spPr>
          <a:xfrm>
            <a:off x="2430095" y="5233510"/>
            <a:ext cx="1474715" cy="902975"/>
          </a:xfrm>
          <a:prstGeom prst="ellipse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 sz="1633"/>
          </a:p>
        </p:txBody>
      </p:sp>
      <p:cxnSp>
        <p:nvCxnSpPr>
          <p:cNvPr id="46" name="Rechte verbindingslijn 45">
            <a:extLst>
              <a:ext uri="{FF2B5EF4-FFF2-40B4-BE49-F238E27FC236}">
                <a16:creationId xmlns:a16="http://schemas.microsoft.com/office/drawing/2014/main" id="{53AC4306-1A79-4E4C-91CE-19579036DAB1}"/>
              </a:ext>
            </a:extLst>
          </p:cNvPr>
          <p:cNvCxnSpPr>
            <a:cxnSpLocks/>
          </p:cNvCxnSpPr>
          <p:nvPr/>
        </p:nvCxnSpPr>
        <p:spPr>
          <a:xfrm flipH="1">
            <a:off x="3917772" y="3587418"/>
            <a:ext cx="1673456" cy="727276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Rechte verbindingslijn 47">
            <a:extLst>
              <a:ext uri="{FF2B5EF4-FFF2-40B4-BE49-F238E27FC236}">
                <a16:creationId xmlns:a16="http://schemas.microsoft.com/office/drawing/2014/main" id="{59C82292-C11C-C64C-9295-CDD8B2E717F7}"/>
              </a:ext>
            </a:extLst>
          </p:cNvPr>
          <p:cNvCxnSpPr/>
          <p:nvPr/>
        </p:nvCxnSpPr>
        <p:spPr>
          <a:xfrm>
            <a:off x="6865761" y="3549974"/>
            <a:ext cx="1947084" cy="911615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8445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Afbeelding 1">
            <a:extLst>
              <a:ext uri="{FF2B5EF4-FFF2-40B4-BE49-F238E27FC236}">
                <a16:creationId xmlns:a16="http://schemas.microsoft.com/office/drawing/2014/main" id="{21C1E561-3537-B347-BBA2-99946BD9D2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1604" y="1696499"/>
            <a:ext cx="9127678" cy="4463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ndertitel 2">
            <a:extLst>
              <a:ext uri="{FF2B5EF4-FFF2-40B4-BE49-F238E27FC236}">
                <a16:creationId xmlns:a16="http://schemas.microsoft.com/office/drawing/2014/main" id="{B1DE64B6-CBF4-274D-AF87-E8A0A7C9B107}"/>
              </a:ext>
            </a:extLst>
          </p:cNvPr>
          <p:cNvSpPr txBox="1">
            <a:spLocks/>
          </p:cNvSpPr>
          <p:nvPr/>
        </p:nvSpPr>
        <p:spPr>
          <a:xfrm>
            <a:off x="4202922" y="4748180"/>
            <a:ext cx="2148706" cy="416203"/>
          </a:xfrm>
          <a:prstGeom prst="rect">
            <a:avLst/>
          </a:prstGeom>
          <a:ln>
            <a:solidFill>
              <a:srgbClr val="00B0F0"/>
            </a:solidFill>
          </a:ln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nl-NL" sz="2400" b="1" dirty="0"/>
              <a:t>de larve</a:t>
            </a:r>
          </a:p>
        </p:txBody>
      </p:sp>
      <p:sp>
        <p:nvSpPr>
          <p:cNvPr id="15" name="Ondertitel 2">
            <a:extLst>
              <a:ext uri="{FF2B5EF4-FFF2-40B4-BE49-F238E27FC236}">
                <a16:creationId xmlns:a16="http://schemas.microsoft.com/office/drawing/2014/main" id="{BEFC4C70-0143-2B45-B21B-0806174576DB}"/>
              </a:ext>
            </a:extLst>
          </p:cNvPr>
          <p:cNvSpPr txBox="1">
            <a:spLocks/>
          </p:cNvSpPr>
          <p:nvPr/>
        </p:nvSpPr>
        <p:spPr>
          <a:xfrm>
            <a:off x="6315623" y="3333952"/>
            <a:ext cx="2150146" cy="416203"/>
          </a:xfrm>
          <a:prstGeom prst="rect">
            <a:avLst/>
          </a:prstGeom>
          <a:ln>
            <a:solidFill>
              <a:srgbClr val="00B0F0"/>
            </a:solidFill>
          </a:ln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nl-NL" sz="2400" b="1" dirty="0"/>
              <a:t>de pop</a:t>
            </a:r>
          </a:p>
        </p:txBody>
      </p:sp>
      <p:sp>
        <p:nvSpPr>
          <p:cNvPr id="16" name="Ondertitel 2">
            <a:extLst>
              <a:ext uri="{FF2B5EF4-FFF2-40B4-BE49-F238E27FC236}">
                <a16:creationId xmlns:a16="http://schemas.microsoft.com/office/drawing/2014/main" id="{E929C89D-BCBC-1E46-87A8-6FF6D5CF3235}"/>
              </a:ext>
            </a:extLst>
          </p:cNvPr>
          <p:cNvSpPr txBox="1">
            <a:spLocks/>
          </p:cNvSpPr>
          <p:nvPr/>
        </p:nvSpPr>
        <p:spPr>
          <a:xfrm>
            <a:off x="8614105" y="1908201"/>
            <a:ext cx="2236555" cy="1140600"/>
          </a:xfrm>
          <a:prstGeom prst="rect">
            <a:avLst/>
          </a:prstGeom>
          <a:ln>
            <a:solidFill>
              <a:srgbClr val="00B0F0"/>
            </a:solidFill>
          </a:ln>
        </p:spPr>
        <p:txBody>
          <a:bodyPr>
            <a:normAutofit fontScale="92500" lnSpcReduction="2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nl-NL" sz="2400" b="1" dirty="0"/>
              <a:t>  het volwassen</a:t>
            </a:r>
          </a:p>
          <a:p>
            <a:pPr>
              <a:defRPr/>
            </a:pPr>
            <a:r>
              <a:rPr lang="nl-NL" sz="2400" b="1" dirty="0" err="1"/>
              <a:t>lieveheers</a:t>
            </a:r>
            <a:r>
              <a:rPr lang="nl-NL" sz="2400" b="1" dirty="0"/>
              <a:t>-</a:t>
            </a:r>
          </a:p>
          <a:p>
            <a:pPr>
              <a:defRPr/>
            </a:pPr>
            <a:r>
              <a:rPr lang="nl-NL" sz="2400" b="1" dirty="0"/>
              <a:t>beestje</a:t>
            </a:r>
          </a:p>
          <a:p>
            <a:pPr>
              <a:defRPr/>
            </a:pPr>
            <a:endParaRPr lang="nl-NL" sz="2400" b="1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332909F-0919-8048-94BC-5C766C327A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48094" y="6230095"/>
            <a:ext cx="2554828" cy="416204"/>
          </a:xfrm>
          <a:ln>
            <a:solidFill>
              <a:srgbClr val="00B0F0"/>
            </a:solidFill>
          </a:ln>
        </p:spPr>
        <p:txBody>
          <a:bodyPr rtlCol="0">
            <a:normAutofit lnSpcReduction="10000"/>
          </a:bodyPr>
          <a:lstStyle/>
          <a:p>
            <a:pPr defTabSz="914406">
              <a:defRPr/>
            </a:pPr>
            <a:r>
              <a:rPr lang="nl-NL" b="1" dirty="0"/>
              <a:t>het eitje</a:t>
            </a:r>
          </a:p>
        </p:txBody>
      </p:sp>
      <p:sp>
        <p:nvSpPr>
          <p:cNvPr id="15366" name="Ondertitel 2">
            <a:extLst>
              <a:ext uri="{FF2B5EF4-FFF2-40B4-BE49-F238E27FC236}">
                <a16:creationId xmlns:a16="http://schemas.microsoft.com/office/drawing/2014/main" id="{8BB5904B-281F-D54C-8F77-9CA35CA7EA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8094" y="419085"/>
            <a:ext cx="4447187" cy="519894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06475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03238" defTabSz="1006475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006475" defTabSz="1006475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11300" defTabSz="1006475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14538" defTabSz="1006475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71738" defTabSz="1006475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28938" defTabSz="1006475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86138" defTabSz="1006475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43338" defTabSz="1006475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nl-NL" altLang="nl-NL" sz="2903" b="1">
                <a:solidFill>
                  <a:schemeClr val="bg1"/>
                </a:solidFill>
              </a:rPr>
              <a:t>de gedaanteverwisseling</a:t>
            </a:r>
          </a:p>
        </p:txBody>
      </p:sp>
      <p:pic>
        <p:nvPicPr>
          <p:cNvPr id="15369" name="Afbeelding 5">
            <a:extLst>
              <a:ext uri="{FF2B5EF4-FFF2-40B4-BE49-F238E27FC236}">
                <a16:creationId xmlns:a16="http://schemas.microsoft.com/office/drawing/2014/main" id="{06885AF2-E2D7-F241-9804-186B29B979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86" t="31662" r="28008" b="38632"/>
          <a:stretch>
            <a:fillRect/>
          </a:stretch>
        </p:blipFill>
        <p:spPr bwMode="auto">
          <a:xfrm>
            <a:off x="4102112" y="3223059"/>
            <a:ext cx="2093980" cy="1332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Afbeelding 8">
            <a:extLst>
              <a:ext uri="{FF2B5EF4-FFF2-40B4-BE49-F238E27FC236}">
                <a16:creationId xmlns:a16="http://schemas.microsoft.com/office/drawing/2014/main" id="{60E55E71-6270-A342-9195-86816BEEB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6" t="29694" r="55351" b="31239"/>
          <a:stretch>
            <a:fillRect/>
          </a:stretch>
        </p:blipFill>
        <p:spPr bwMode="auto">
          <a:xfrm>
            <a:off x="8660189" y="116653"/>
            <a:ext cx="1676336" cy="1644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Ovaal 17">
            <a:extLst>
              <a:ext uri="{FF2B5EF4-FFF2-40B4-BE49-F238E27FC236}">
                <a16:creationId xmlns:a16="http://schemas.microsoft.com/office/drawing/2014/main" id="{3EE0A525-60CF-4143-A6A8-884A652106AA}"/>
              </a:ext>
            </a:extLst>
          </p:cNvPr>
          <p:cNvSpPr/>
          <p:nvPr/>
        </p:nvSpPr>
        <p:spPr>
          <a:xfrm>
            <a:off x="8660189" y="1973007"/>
            <a:ext cx="253467" cy="25346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 sz="1633" dirty="0"/>
          </a:p>
        </p:txBody>
      </p:sp>
      <p:sp>
        <p:nvSpPr>
          <p:cNvPr id="19" name="Ovaal 18">
            <a:extLst>
              <a:ext uri="{FF2B5EF4-FFF2-40B4-BE49-F238E27FC236}">
                <a16:creationId xmlns:a16="http://schemas.microsoft.com/office/drawing/2014/main" id="{CDBED88E-1613-E24A-B65D-61221530E31D}"/>
              </a:ext>
            </a:extLst>
          </p:cNvPr>
          <p:cNvSpPr/>
          <p:nvPr/>
        </p:nvSpPr>
        <p:spPr>
          <a:xfrm>
            <a:off x="2022533" y="6290581"/>
            <a:ext cx="253467" cy="25346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 sz="1633" dirty="0"/>
          </a:p>
        </p:txBody>
      </p:sp>
    </p:spTree>
    <p:extLst>
      <p:ext uri="{BB962C8B-B14F-4D97-AF65-F5344CB8AC3E}">
        <p14:creationId xmlns:p14="http://schemas.microsoft.com/office/powerpoint/2010/main" val="22844305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Afbeelding 10">
            <a:extLst>
              <a:ext uri="{FF2B5EF4-FFF2-40B4-BE49-F238E27FC236}">
                <a16:creationId xmlns:a16="http://schemas.microsoft.com/office/drawing/2014/main" id="{D9B08DB4-4B22-524C-BA70-1E4F79F3D5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19" b="14745"/>
          <a:stretch>
            <a:fillRect/>
          </a:stretch>
        </p:blipFill>
        <p:spPr bwMode="auto">
          <a:xfrm>
            <a:off x="5373765" y="87850"/>
            <a:ext cx="1961486" cy="1709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5797FA21-3C93-DA4F-A5EE-C50787BFF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Rezulto Onderwijsadvies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3E69DB66-9F89-FD4C-ACA6-2994B1323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C18E2B-9F52-CC48-B764-4E82F954D86F}" type="slidenum">
              <a:rPr lang="nl-NL" smtClean="0"/>
              <a:pPr>
                <a:defRPr/>
              </a:pPr>
              <a:t>3</a:t>
            </a:fld>
            <a:endParaRPr lang="nl-NL"/>
          </a:p>
        </p:txBody>
      </p:sp>
      <p:sp>
        <p:nvSpPr>
          <p:cNvPr id="18436" name="Ondertitel 2">
            <a:extLst>
              <a:ext uri="{FF2B5EF4-FFF2-40B4-BE49-F238E27FC236}">
                <a16:creationId xmlns:a16="http://schemas.microsoft.com/office/drawing/2014/main" id="{2934F995-BC8A-AC44-96D8-E66588E675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2192" y="3030079"/>
            <a:ext cx="4448628" cy="519895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06475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03238" defTabSz="1006475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006475" defTabSz="1006475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11300" defTabSz="1006475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14538" defTabSz="1006475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71738" defTabSz="1006475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28938" defTabSz="1006475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86138" defTabSz="1006475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43338" defTabSz="1006475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nl-NL" altLang="nl-NL" sz="2903" b="1">
                <a:solidFill>
                  <a:schemeClr val="bg1"/>
                </a:solidFill>
              </a:rPr>
              <a:t>Roodkapje</a:t>
            </a:r>
          </a:p>
        </p:txBody>
      </p: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841A5BCE-3DA0-7940-BDB1-6DE9181AD06C}"/>
              </a:ext>
            </a:extLst>
          </p:cNvPr>
          <p:cNvCxnSpPr>
            <a:cxnSpLocks/>
            <a:stCxn id="18436" idx="0"/>
          </p:cNvCxnSpPr>
          <p:nvPr/>
        </p:nvCxnSpPr>
        <p:spPr>
          <a:xfrm flipV="1">
            <a:off x="6335785" y="2464100"/>
            <a:ext cx="0" cy="565979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ndertitel 2">
            <a:extLst>
              <a:ext uri="{FF2B5EF4-FFF2-40B4-BE49-F238E27FC236}">
                <a16:creationId xmlns:a16="http://schemas.microsoft.com/office/drawing/2014/main" id="{61EF9984-D72B-924B-BF97-C5DEE7637748}"/>
              </a:ext>
            </a:extLst>
          </p:cNvPr>
          <p:cNvSpPr txBox="1">
            <a:spLocks/>
          </p:cNvSpPr>
          <p:nvPr/>
        </p:nvSpPr>
        <p:spPr bwMode="auto">
          <a:xfrm>
            <a:off x="5294556" y="1872197"/>
            <a:ext cx="2119903" cy="41620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>
            <a:normAutofit lnSpcReduction="10000"/>
          </a:bodyPr>
          <a:lstStyle>
            <a:lvl1pPr marL="0" indent="0" algn="ctr" defTabSz="1006475" rtl="0" eaLnBrk="0" fontAlgn="base" hangingPunct="0">
              <a:lnSpc>
                <a:spcPct val="90000"/>
              </a:lnSpc>
              <a:spcBef>
                <a:spcPts val="1100"/>
              </a:spcBef>
              <a:spcAft>
                <a:spcPct val="0"/>
              </a:spcAft>
              <a:buFont typeface="Arial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6475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6475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6475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6475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6" eaLnBrk="1" fontAlgn="auto" hangingPunct="1">
              <a:spcBef>
                <a:spcPts val="1000"/>
              </a:spcBef>
              <a:spcAft>
                <a:spcPts val="0"/>
              </a:spcAft>
              <a:defRPr/>
            </a:pPr>
            <a:r>
              <a:rPr lang="nl-NL" sz="2400" b="1" dirty="0"/>
              <a:t>de wolf</a:t>
            </a:r>
          </a:p>
        </p:txBody>
      </p:sp>
      <p:cxnSp>
        <p:nvCxnSpPr>
          <p:cNvPr id="16" name="Rechte verbindingslijn 15">
            <a:extLst>
              <a:ext uri="{FF2B5EF4-FFF2-40B4-BE49-F238E27FC236}">
                <a16:creationId xmlns:a16="http://schemas.microsoft.com/office/drawing/2014/main" id="{BBAE3530-9121-9F4A-AC28-0CE5439DF6AD}"/>
              </a:ext>
            </a:extLst>
          </p:cNvPr>
          <p:cNvCxnSpPr>
            <a:cxnSpLocks/>
          </p:cNvCxnSpPr>
          <p:nvPr/>
        </p:nvCxnSpPr>
        <p:spPr>
          <a:xfrm flipH="1" flipV="1">
            <a:off x="4064667" y="2430976"/>
            <a:ext cx="1507838" cy="557339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ndertitel 2">
            <a:extLst>
              <a:ext uri="{FF2B5EF4-FFF2-40B4-BE49-F238E27FC236}">
                <a16:creationId xmlns:a16="http://schemas.microsoft.com/office/drawing/2014/main" id="{1EEEC47C-1D8B-C342-927F-B82D9404F3C1}"/>
              </a:ext>
            </a:extLst>
          </p:cNvPr>
          <p:cNvSpPr txBox="1">
            <a:spLocks/>
          </p:cNvSpPr>
          <p:nvPr/>
        </p:nvSpPr>
        <p:spPr bwMode="auto">
          <a:xfrm>
            <a:off x="1567445" y="2222155"/>
            <a:ext cx="2350327" cy="416203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>
            <a:normAutofit lnSpcReduction="10000"/>
          </a:bodyPr>
          <a:lstStyle>
            <a:lvl1pPr marL="0" indent="0" algn="ctr" defTabSz="1006475" rtl="0" eaLnBrk="0" fontAlgn="base" hangingPunct="0">
              <a:lnSpc>
                <a:spcPct val="90000"/>
              </a:lnSpc>
              <a:spcBef>
                <a:spcPts val="1100"/>
              </a:spcBef>
              <a:spcAft>
                <a:spcPct val="0"/>
              </a:spcAft>
              <a:buFont typeface="Arial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6475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6475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6475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6475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6" eaLnBrk="1" fontAlgn="auto" hangingPunct="1">
              <a:spcBef>
                <a:spcPts val="1000"/>
              </a:spcBef>
              <a:spcAft>
                <a:spcPts val="0"/>
              </a:spcAft>
              <a:defRPr/>
            </a:pPr>
            <a:r>
              <a:rPr lang="nl-NL" sz="2400" b="1" dirty="0"/>
              <a:t>het mandje</a:t>
            </a:r>
          </a:p>
        </p:txBody>
      </p:sp>
      <p:sp>
        <p:nvSpPr>
          <p:cNvPr id="18" name="Ondertitel 2">
            <a:extLst>
              <a:ext uri="{FF2B5EF4-FFF2-40B4-BE49-F238E27FC236}">
                <a16:creationId xmlns:a16="http://schemas.microsoft.com/office/drawing/2014/main" id="{36FAB4A9-4916-D94F-8CAB-B93CF8F474A0}"/>
              </a:ext>
            </a:extLst>
          </p:cNvPr>
          <p:cNvSpPr txBox="1">
            <a:spLocks/>
          </p:cNvSpPr>
          <p:nvPr/>
        </p:nvSpPr>
        <p:spPr bwMode="auto">
          <a:xfrm>
            <a:off x="8274229" y="2393532"/>
            <a:ext cx="2350327" cy="41620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>
            <a:normAutofit lnSpcReduction="10000"/>
          </a:bodyPr>
          <a:lstStyle>
            <a:lvl1pPr marL="0" indent="0" algn="ctr" defTabSz="1006475" rtl="0" eaLnBrk="0" fontAlgn="base" hangingPunct="0">
              <a:lnSpc>
                <a:spcPct val="90000"/>
              </a:lnSpc>
              <a:spcBef>
                <a:spcPts val="1100"/>
              </a:spcBef>
              <a:spcAft>
                <a:spcPct val="0"/>
              </a:spcAft>
              <a:buFont typeface="Arial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6475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6475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6475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6475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6" eaLnBrk="1" fontAlgn="auto" hangingPunct="1">
              <a:spcBef>
                <a:spcPts val="1000"/>
              </a:spcBef>
              <a:spcAft>
                <a:spcPts val="0"/>
              </a:spcAft>
              <a:defRPr/>
            </a:pPr>
            <a:r>
              <a:rPr lang="nl-NL" sz="2400" b="1" dirty="0"/>
              <a:t>de jager</a:t>
            </a:r>
          </a:p>
        </p:txBody>
      </p:sp>
      <p:cxnSp>
        <p:nvCxnSpPr>
          <p:cNvPr id="24" name="Rechte verbindingslijn 23">
            <a:extLst>
              <a:ext uri="{FF2B5EF4-FFF2-40B4-BE49-F238E27FC236}">
                <a16:creationId xmlns:a16="http://schemas.microsoft.com/office/drawing/2014/main" id="{4895573F-6B8A-3942-A284-909D68271AC8}"/>
              </a:ext>
            </a:extLst>
          </p:cNvPr>
          <p:cNvCxnSpPr>
            <a:cxnSpLocks/>
          </p:cNvCxnSpPr>
          <p:nvPr/>
        </p:nvCxnSpPr>
        <p:spPr>
          <a:xfrm flipV="1">
            <a:off x="6865761" y="2117023"/>
            <a:ext cx="1695058" cy="904415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Rechte verbindingslijn 26">
            <a:extLst>
              <a:ext uri="{FF2B5EF4-FFF2-40B4-BE49-F238E27FC236}">
                <a16:creationId xmlns:a16="http://schemas.microsoft.com/office/drawing/2014/main" id="{6DED02F5-4C62-D642-931D-75017D7D1045}"/>
              </a:ext>
            </a:extLst>
          </p:cNvPr>
          <p:cNvCxnSpPr>
            <a:cxnSpLocks/>
            <a:stCxn id="18436" idx="2"/>
          </p:cNvCxnSpPr>
          <p:nvPr/>
        </p:nvCxnSpPr>
        <p:spPr>
          <a:xfrm flipH="1">
            <a:off x="6335785" y="3549974"/>
            <a:ext cx="0" cy="733037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ndertitel 2">
            <a:extLst>
              <a:ext uri="{FF2B5EF4-FFF2-40B4-BE49-F238E27FC236}">
                <a16:creationId xmlns:a16="http://schemas.microsoft.com/office/drawing/2014/main" id="{B4B107BC-68E3-C248-B9F3-1115CB92C240}"/>
              </a:ext>
            </a:extLst>
          </p:cNvPr>
          <p:cNvSpPr txBox="1">
            <a:spLocks/>
          </p:cNvSpPr>
          <p:nvPr/>
        </p:nvSpPr>
        <p:spPr bwMode="auto">
          <a:xfrm>
            <a:off x="5114537" y="4353579"/>
            <a:ext cx="2350327" cy="416203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>
            <a:normAutofit lnSpcReduction="10000"/>
          </a:bodyPr>
          <a:lstStyle>
            <a:lvl1pPr marL="0" indent="0" algn="ctr" defTabSz="1006475" rtl="0" eaLnBrk="0" fontAlgn="base" hangingPunct="0">
              <a:lnSpc>
                <a:spcPct val="90000"/>
              </a:lnSpc>
              <a:spcBef>
                <a:spcPts val="1100"/>
              </a:spcBef>
              <a:spcAft>
                <a:spcPct val="0"/>
              </a:spcAft>
              <a:buFont typeface="Arial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6475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6475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6475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6475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6" eaLnBrk="1" fontAlgn="auto" hangingPunct="1">
              <a:spcBef>
                <a:spcPts val="1000"/>
              </a:spcBef>
              <a:spcAft>
                <a:spcPts val="0"/>
              </a:spcAft>
              <a:defRPr/>
            </a:pPr>
            <a:r>
              <a:rPr lang="nl-NL" sz="2400" b="1" dirty="0"/>
              <a:t>opensnijden</a:t>
            </a:r>
          </a:p>
        </p:txBody>
      </p:sp>
      <p:sp>
        <p:nvSpPr>
          <p:cNvPr id="37" name="Ondertitel 2">
            <a:extLst>
              <a:ext uri="{FF2B5EF4-FFF2-40B4-BE49-F238E27FC236}">
                <a16:creationId xmlns:a16="http://schemas.microsoft.com/office/drawing/2014/main" id="{D8AAD2D1-B5F0-DB43-B09A-3C9567AC0143}"/>
              </a:ext>
            </a:extLst>
          </p:cNvPr>
          <p:cNvSpPr txBox="1">
            <a:spLocks/>
          </p:cNvSpPr>
          <p:nvPr/>
        </p:nvSpPr>
        <p:spPr bwMode="auto">
          <a:xfrm>
            <a:off x="8308792" y="4041065"/>
            <a:ext cx="2350327" cy="41620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>
            <a:normAutofit lnSpcReduction="10000"/>
          </a:bodyPr>
          <a:lstStyle>
            <a:lvl1pPr marL="0" indent="0" algn="ctr" defTabSz="1006475" rtl="0" eaLnBrk="0" fontAlgn="base" hangingPunct="0">
              <a:lnSpc>
                <a:spcPct val="90000"/>
              </a:lnSpc>
              <a:spcBef>
                <a:spcPts val="1100"/>
              </a:spcBef>
              <a:spcAft>
                <a:spcPct val="0"/>
              </a:spcAft>
              <a:buFont typeface="Arial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6475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6475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6475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6475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6" eaLnBrk="1" fontAlgn="auto" hangingPunct="1">
              <a:spcBef>
                <a:spcPts val="1000"/>
              </a:spcBef>
              <a:spcAft>
                <a:spcPts val="0"/>
              </a:spcAft>
              <a:defRPr/>
            </a:pPr>
            <a:r>
              <a:rPr lang="nl-NL" sz="2400" b="1" dirty="0"/>
              <a:t>opeten</a:t>
            </a:r>
          </a:p>
        </p:txBody>
      </p:sp>
      <p:cxnSp>
        <p:nvCxnSpPr>
          <p:cNvPr id="31" name="Rechte verbindingslijn met pijl 30">
            <a:extLst>
              <a:ext uri="{FF2B5EF4-FFF2-40B4-BE49-F238E27FC236}">
                <a16:creationId xmlns:a16="http://schemas.microsoft.com/office/drawing/2014/main" id="{82CDB3AE-25AC-F441-AF01-C4761F6E1311}"/>
              </a:ext>
            </a:extLst>
          </p:cNvPr>
          <p:cNvCxnSpPr>
            <a:cxnSpLocks/>
          </p:cNvCxnSpPr>
          <p:nvPr/>
        </p:nvCxnSpPr>
        <p:spPr>
          <a:xfrm flipH="1">
            <a:off x="6739028" y="564540"/>
            <a:ext cx="725836" cy="40612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ndertitel 2">
            <a:extLst>
              <a:ext uri="{FF2B5EF4-FFF2-40B4-BE49-F238E27FC236}">
                <a16:creationId xmlns:a16="http://schemas.microsoft.com/office/drawing/2014/main" id="{5499B49E-2D93-1B42-B7ED-4C7D68950AE1}"/>
              </a:ext>
            </a:extLst>
          </p:cNvPr>
          <p:cNvSpPr txBox="1">
            <a:spLocks/>
          </p:cNvSpPr>
          <p:nvPr/>
        </p:nvSpPr>
        <p:spPr bwMode="auto">
          <a:xfrm>
            <a:off x="1937564" y="4314694"/>
            <a:ext cx="2350327" cy="41620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>
            <a:normAutofit lnSpcReduction="10000"/>
          </a:bodyPr>
          <a:lstStyle>
            <a:lvl1pPr marL="0" indent="0" algn="ctr" defTabSz="1006475" rtl="0" eaLnBrk="0" fontAlgn="base" hangingPunct="0">
              <a:lnSpc>
                <a:spcPct val="90000"/>
              </a:lnSpc>
              <a:spcBef>
                <a:spcPts val="1100"/>
              </a:spcBef>
              <a:spcAft>
                <a:spcPct val="0"/>
              </a:spcAft>
              <a:buFont typeface="Arial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6475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6475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6475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6475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6" eaLnBrk="1" fontAlgn="auto" hangingPunct="1">
              <a:spcBef>
                <a:spcPts val="1000"/>
              </a:spcBef>
              <a:spcAft>
                <a:spcPts val="0"/>
              </a:spcAft>
              <a:defRPr/>
            </a:pPr>
            <a:r>
              <a:rPr lang="nl-NL" sz="2400" b="1" dirty="0"/>
              <a:t>het kapje</a:t>
            </a:r>
          </a:p>
        </p:txBody>
      </p:sp>
      <p:sp>
        <p:nvSpPr>
          <p:cNvPr id="39" name="Ovaal 38">
            <a:extLst>
              <a:ext uri="{FF2B5EF4-FFF2-40B4-BE49-F238E27FC236}">
                <a16:creationId xmlns:a16="http://schemas.microsoft.com/office/drawing/2014/main" id="{B5D1D750-41F9-464B-803B-8905E3AF2547}"/>
              </a:ext>
            </a:extLst>
          </p:cNvPr>
          <p:cNvSpPr/>
          <p:nvPr/>
        </p:nvSpPr>
        <p:spPr>
          <a:xfrm>
            <a:off x="2022533" y="4396782"/>
            <a:ext cx="253467" cy="25346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 sz="1633" dirty="0"/>
          </a:p>
        </p:txBody>
      </p:sp>
      <p:cxnSp>
        <p:nvCxnSpPr>
          <p:cNvPr id="46" name="Rechte verbindingslijn 45">
            <a:extLst>
              <a:ext uri="{FF2B5EF4-FFF2-40B4-BE49-F238E27FC236}">
                <a16:creationId xmlns:a16="http://schemas.microsoft.com/office/drawing/2014/main" id="{E13DA9C2-E76D-644F-BDBB-F99370C99D8F}"/>
              </a:ext>
            </a:extLst>
          </p:cNvPr>
          <p:cNvCxnSpPr>
            <a:cxnSpLocks/>
          </p:cNvCxnSpPr>
          <p:nvPr/>
        </p:nvCxnSpPr>
        <p:spPr>
          <a:xfrm flipH="1">
            <a:off x="3917772" y="3587418"/>
            <a:ext cx="1673456" cy="727276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Rechte verbindingslijn 47">
            <a:extLst>
              <a:ext uri="{FF2B5EF4-FFF2-40B4-BE49-F238E27FC236}">
                <a16:creationId xmlns:a16="http://schemas.microsoft.com/office/drawing/2014/main" id="{08BA095F-FEC7-E542-8F39-75425629FD0B}"/>
              </a:ext>
            </a:extLst>
          </p:cNvPr>
          <p:cNvCxnSpPr>
            <a:cxnSpLocks/>
          </p:cNvCxnSpPr>
          <p:nvPr/>
        </p:nvCxnSpPr>
        <p:spPr>
          <a:xfrm>
            <a:off x="6865762" y="3549974"/>
            <a:ext cx="1316298" cy="498292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451" name="Afbeelding 1">
            <a:extLst>
              <a:ext uri="{FF2B5EF4-FFF2-40B4-BE49-F238E27FC236}">
                <a16:creationId xmlns:a16="http://schemas.microsoft.com/office/drawing/2014/main" id="{1D9EF197-B7C1-DA48-9773-ED9B37A209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2050" y="2649879"/>
            <a:ext cx="613504" cy="1225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2" name="Afbeelding 31">
            <a:extLst>
              <a:ext uri="{FF2B5EF4-FFF2-40B4-BE49-F238E27FC236}">
                <a16:creationId xmlns:a16="http://schemas.microsoft.com/office/drawing/2014/main" id="{9D59ECA8-0369-604D-BB48-1CD982E41D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3" r="37938" b="79486"/>
          <a:stretch>
            <a:fillRect/>
          </a:stretch>
        </p:blipFill>
        <p:spPr bwMode="auto">
          <a:xfrm>
            <a:off x="2215514" y="4873472"/>
            <a:ext cx="1574085" cy="1407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3" name="Afbeelding 33">
            <a:extLst>
              <a:ext uri="{FF2B5EF4-FFF2-40B4-BE49-F238E27FC236}">
                <a16:creationId xmlns:a16="http://schemas.microsoft.com/office/drawing/2014/main" id="{8F382170-2158-ED47-B579-FD874E7D9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08" r="53346" b="40929"/>
          <a:stretch>
            <a:fillRect/>
          </a:stretch>
        </p:blipFill>
        <p:spPr bwMode="auto">
          <a:xfrm>
            <a:off x="1881398" y="250587"/>
            <a:ext cx="1600008" cy="1931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al 34">
            <a:extLst>
              <a:ext uri="{FF2B5EF4-FFF2-40B4-BE49-F238E27FC236}">
                <a16:creationId xmlns:a16="http://schemas.microsoft.com/office/drawing/2014/main" id="{3860D172-9C6A-6C45-833A-0DB4EE5197C4}"/>
              </a:ext>
            </a:extLst>
          </p:cNvPr>
          <p:cNvSpPr/>
          <p:nvPr/>
        </p:nvSpPr>
        <p:spPr>
          <a:xfrm>
            <a:off x="1714340" y="2304242"/>
            <a:ext cx="253467" cy="25346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 sz="1633" dirty="0"/>
          </a:p>
        </p:txBody>
      </p:sp>
      <p:cxnSp>
        <p:nvCxnSpPr>
          <p:cNvPr id="36" name="Rechte verbindingslijn met pijl 35">
            <a:extLst>
              <a:ext uri="{FF2B5EF4-FFF2-40B4-BE49-F238E27FC236}">
                <a16:creationId xmlns:a16="http://schemas.microsoft.com/office/drawing/2014/main" id="{85F2B409-60A6-694A-85A8-6F3F2D808F72}"/>
              </a:ext>
            </a:extLst>
          </p:cNvPr>
          <p:cNvCxnSpPr>
            <a:cxnSpLocks/>
          </p:cNvCxnSpPr>
          <p:nvPr/>
        </p:nvCxnSpPr>
        <p:spPr>
          <a:xfrm flipV="1">
            <a:off x="1518480" y="1489117"/>
            <a:ext cx="757520" cy="16417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456" name="Afbeelding 20">
            <a:extLst>
              <a:ext uri="{FF2B5EF4-FFF2-40B4-BE49-F238E27FC236}">
                <a16:creationId xmlns:a16="http://schemas.microsoft.com/office/drawing/2014/main" id="{3305A054-FE10-734A-ACAE-20FB41F6E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2441" y="97931"/>
            <a:ext cx="1862115" cy="2295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9" name="Rechte verbindingslijn met pijl 48">
            <a:extLst>
              <a:ext uri="{FF2B5EF4-FFF2-40B4-BE49-F238E27FC236}">
                <a16:creationId xmlns:a16="http://schemas.microsoft.com/office/drawing/2014/main" id="{6ECBCDCE-C10C-DE44-B914-E91EE839117C}"/>
              </a:ext>
            </a:extLst>
          </p:cNvPr>
          <p:cNvCxnSpPr>
            <a:cxnSpLocks/>
          </p:cNvCxnSpPr>
          <p:nvPr/>
        </p:nvCxnSpPr>
        <p:spPr>
          <a:xfrm flipV="1">
            <a:off x="1782028" y="5656915"/>
            <a:ext cx="757520" cy="16417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Rechte verbindingslijn met pijl 49">
            <a:extLst>
              <a:ext uri="{FF2B5EF4-FFF2-40B4-BE49-F238E27FC236}">
                <a16:creationId xmlns:a16="http://schemas.microsoft.com/office/drawing/2014/main" id="{80B4D995-C4AA-334D-9A6F-337BB7BFA614}"/>
              </a:ext>
            </a:extLst>
          </p:cNvPr>
          <p:cNvCxnSpPr>
            <a:cxnSpLocks/>
          </p:cNvCxnSpPr>
          <p:nvPr/>
        </p:nvCxnSpPr>
        <p:spPr>
          <a:xfrm flipV="1">
            <a:off x="8182059" y="685513"/>
            <a:ext cx="756080" cy="16417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459" name="Afbeelding 28" descr="Afbeelding met persoon, snijden, binnen, mes&#10;&#10;Automatisch gegenereerde beschrijving">
            <a:extLst>
              <a:ext uri="{FF2B5EF4-FFF2-40B4-BE49-F238E27FC236}">
                <a16:creationId xmlns:a16="http://schemas.microsoft.com/office/drawing/2014/main" id="{7BBECDF9-0672-E14E-BD17-D9B74EC8D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35"/>
          <a:stretch>
            <a:fillRect/>
          </a:stretch>
        </p:blipFill>
        <p:spPr bwMode="auto">
          <a:xfrm rot="5400000">
            <a:off x="5277995" y="4760420"/>
            <a:ext cx="1847714" cy="2122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60" name="Afbeelding 39">
            <a:extLst>
              <a:ext uri="{FF2B5EF4-FFF2-40B4-BE49-F238E27FC236}">
                <a16:creationId xmlns:a16="http://schemas.microsoft.com/office/drawing/2014/main" id="{153471A0-A837-6A45-93C5-74E555321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54" r="10793"/>
          <a:stretch>
            <a:fillRect/>
          </a:stretch>
        </p:blipFill>
        <p:spPr bwMode="auto">
          <a:xfrm>
            <a:off x="8618426" y="4523516"/>
            <a:ext cx="1791548" cy="2119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434770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46</Words>
  <Application>Microsoft Macintosh PowerPoint</Application>
  <PresentationFormat>Breedbeeld</PresentationFormat>
  <Paragraphs>25</Paragraphs>
  <Slides>3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Kantoorthema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Anna Sigtermans | Nieuwkomersklas</dc:creator>
  <cp:lastModifiedBy>Anna Sigtermans | Nieuwkomersklas</cp:lastModifiedBy>
  <cp:revision>2</cp:revision>
  <dcterms:created xsi:type="dcterms:W3CDTF">2019-10-24T15:59:24Z</dcterms:created>
  <dcterms:modified xsi:type="dcterms:W3CDTF">2019-10-24T18:56:35Z</dcterms:modified>
</cp:coreProperties>
</file>